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24a6832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824a6832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Observe: What data do you have?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Orient: What does it mean?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Decide: What should you do about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might seem simple. It’s because it sort of is. When you’re uncertain of something (especially in a crisis), the OODA loop will help you to find your place and succeed.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824a6832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824a6832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sources: Choose the sources that can give you data on the data point you’re investigating.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- where could the attacker move from here? What’s a viable attack path?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alarm/analyst/hr, about 5 per day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24a6832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824a6832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alarms apart. Look at the logic conditions. Look at their dependencies. Trace out how the events met the conditions.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Proving negative: Proving TP is biased. It takes ⅔ more time than FP - Chris Sanders, Applied Network Defense.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data: Some people like to drop straight into PCAP. Your SIEM pulls fields for you for a reason. Starting with raw PCAP data increases time to investigate - Chris Sanders.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24a6832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24a6832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Bias: Systemic pattern of deviation from norm or rationality in judgment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security: Error in processing information leading to an incorrect conclusion, distortion of information, or illogical determination.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thoughts/feelings/beliefs WILL affect your investigation. Compensate by getting more data, considering the alternative, possibly testing in a sandbox.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824a6832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824a6832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Def: Leveraging information to proactively search out and identify if an attacker was successful in compromising your network, applications, data sources, or systems on an iterative basis.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Hypotheses: SANS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Your ability to generate H is based on observations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 must be testable, grounded in reality, resusable. Guard against bias.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Hunter must know their tools and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Use IOCs and TTPs in your investigation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Put IOCs in context and understand their shelf life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Identify your most important data sources and applications, build attack graphs and pathways to inform monitoring/hunts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People, processes, and business are critical to the threat landscape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824a6832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824a6832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24a6832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24a6832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24a6832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24a6832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824a6832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824a6832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824a68320_1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824a68320_1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Buckets in Indexer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824a6832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824a6832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824a68320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824a68320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Clustering servers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824a68320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824a68320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 runs on anything so long as the data inflow and searching doesn’t overload it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24a68320_1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824a68320_1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people to name sources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824a68320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824a68320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24a68320_1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824a68320_1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people for more use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also log survey data for employee satisfaction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24a68320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24a68320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824a6832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824a6832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824a6832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824a6832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SOC: "A centralized team in a single organization that monitors the information technology environment for vulnerabilities, unauthorized activity, acceptable use/policy/procedure violations, intrusions into and out of the network, and provides direct support for the CSIR process"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Services: Vulnerability Management, Auditing, Forensics/eDiscovery (Karanbir Brief explanation)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key service: Monitoring security posture.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Security Instructional Research Project: Led by Dr. Pike and Dr. Husain.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functions: Provide hands-on training with industry tools, support security research on campus, provide security monitoring services to the Student-run Data Center.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Partnerships: LA Cyber Lab tour. IBM working on research, helped them with testing training environment.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824a6832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824a6832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evolved from sysadmins doing security - looking at decentralized event logs, basic IDS, firewall. Investigation very difficult.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824a6832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824a6832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24a6832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24a6832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cases only escalated by T1 after initial investigation.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‘The drinking isn’t on there, Carlos’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‘The drinking isn’t a meme’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824a6832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824a6832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Why: Solve puzzles for a living. Always something new to investigate. Bureau of Labor Statistics 2017: Information Security Analyst base pay $95.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How: Used to be sysadmins, remember? Going straight into security means you need to build background to understand what you’re seeing.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Traits: Curiosity, finding needle in haystack, abstract thinking, contextualize large datasets, communicate information/what it means, small ego but pride in work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824a6832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824a6832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Triage: High to low severity. These must be tuned or you’re not doing anything useful. Take care of your SIEM - don’t run too many searches at once. When done, action should match alert - some alerts are non-actionable and that’s fine.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Dashboard: Long-tail analysis: Look at highs and lows. Utilize threat intelligence for easy points. Check SIEM data sources for new or lost event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monitoring status: Validate data sources reporting, alert if they are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 Health: System health. Large shifts in event volume. Test low volume sources to ensure they’re reporting. Ensure current threat feed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Issues: You find weird broken things looking at logs. Tell IT about it, it might fix something they’re scratching their heads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threat hunting can spice up your SOC experience.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Intelligence: Newsletters, OTX Pulses, Twitter, or whatever.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24a6832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24a6832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Harvesting emails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Exploit + backdoor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Deliver through email, web, USB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Exploit vuln to execute code on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Install malware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Control victim remotely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Accomplish original goals - ransomware, data destruction, exfil, etc.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cmarquez2@cpp.edu" TargetMode="External"/><Relationship Id="rId4" Type="http://schemas.openxmlformats.org/officeDocument/2006/relationships/hyperlink" Target="mailto:ksahuja@cpp.edu" TargetMode="External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SIEM-ulation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Diving into Incident Response with Splunk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Carlos Marquez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Karanbir Ahuja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 - OODA Loop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Col. John Boyd, USAF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Observe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Orient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Decide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925" y="1283225"/>
            <a:ext cx="5313376" cy="298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 - Guidelines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46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compromises/high severity take priority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 timeline, list of indicators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 your data sources wisely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Graphs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900" y="1017725"/>
            <a:ext cx="3833400" cy="38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 - Well-rounded Analysis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463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 Positive (TP) or False Positive (FP)?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waste time on dead ends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Pull out details, pivot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what your alarms mean.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Proving the negative is more efficient.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start with raw data.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925" y="1324475"/>
            <a:ext cx="3982375" cy="22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 - Cognitive Bias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cognitive bias?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Compensating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150" y="1185888"/>
            <a:ext cx="4398151" cy="34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481950" y="1256925"/>
            <a:ext cx="4291800" cy="64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Looking for IOC’s that aren’t there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Hunting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328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threat hunting?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can you find that your SIEM doesn’t?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a baseline, find deviations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a hypothesis and test it.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25" y="1152475"/>
            <a:ext cx="5056474" cy="28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Hunting - MITRE ATT&amp;CK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459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Tactics, Techniques, &amp; Common Knowledge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Methods for entering network, establishing persistence,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would you log and detect each part of the attack?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/>
              <a:t>attack.mitre.org</a:t>
            </a:r>
            <a:endParaRPr u="sng"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125" y="1152475"/>
            <a:ext cx="3152175" cy="31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Hunting - What to Look For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Command-and-Control (C2)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BHIS RITA - AI Threat Hunting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Ten IP addresses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Privileged Account Usage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Life Cycle Events for Elevated Groups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674" y="1317913"/>
            <a:ext cx="3892626" cy="29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- Where to Learn More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Don Murdoch Blue Team Handbook Series</a:t>
            </a:r>
            <a:endParaRPr b="1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Black Hills Information 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Weekly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CPP Student SOC!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525" y="1310288"/>
            <a:ext cx="3100775" cy="31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626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with Splunk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300" y="1804775"/>
            <a:ext cx="3817400" cy="23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Splunk’s components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Indexer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Forwarder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075" y="1858288"/>
            <a:ext cx="47625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Karanbir Ahuja</a:t>
            </a:r>
            <a:endParaRPr b="1"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3rd year CIS, Cal Poly Pomona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D-CISO, Mitchell C Hill SDC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Director of SWIFT Academy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Kaiser Forensics/</a:t>
            </a:r>
            <a:r>
              <a:rPr lang="en"/>
              <a:t>EDiscovery</a:t>
            </a:r>
            <a:r>
              <a:rPr lang="en"/>
              <a:t> Intern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Carlos Marquez</a:t>
            </a:r>
            <a:endParaRPr b="1"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3rd-year CS, Cal Poly Pomona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CISO, Mitchell C Hill SDC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Lead, CPP Student SOC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PolySec Lab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650" y="3002913"/>
            <a:ext cx="1817950" cy="18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363" y="2986384"/>
            <a:ext cx="1817948" cy="1851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 b="-7100" l="-13340" r="0" t="0"/>
          <a:stretch/>
        </p:blipFill>
        <p:spPr>
          <a:xfrm>
            <a:off x="0" y="379505"/>
            <a:ext cx="9143999" cy="462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needed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to nothing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 Machine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Bare Metal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425" y="629850"/>
            <a:ext cx="4272425" cy="4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 Datasets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Sysmon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Active Directory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Wordpress/Apache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Hadoop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Palo Alto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Fortinet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Fireye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050" y="8534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50" y="149326"/>
            <a:ext cx="7224349" cy="48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72950" y="43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Use Cases for Splunk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Network Monitoring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 Infrastructure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DevOps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Chef and Jenkins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Cloud monitoring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Azure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55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00" y="143175"/>
            <a:ext cx="8326100" cy="48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Thanks for attending!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Carlos Marquez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cmarquez2@cpp.edu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flicker#7231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Karanbir Ahuja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ksahuja@cpp.edu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Turb0Yoda#0001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525" y="314325"/>
            <a:ext cx="451485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CSIRP and the Student SOC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SOC?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SOC Services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CSIRP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Key Functions of the Student SOC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Student SOC Activities/Partnerships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100" y="1017725"/>
            <a:ext cx="4567194" cy="267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and SIEM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389600"/>
            <a:ext cx="3151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Information &amp; Event Management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SOC Evolution required analysis of large datasets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QRadar, Splunk, LogRhythm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Aggregation, normalization, and correlation of highly variable data.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/>
              <a:t>Very powerful.</a:t>
            </a:r>
            <a:endParaRPr i="1" u="sng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55600"/>
            <a:ext cx="4211025" cy="30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and SIEM (cont.)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 good security comes from: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SOC with clear authority, reporting, accountability,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Awareness of business and IT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Understanding your scope and how you support the business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Investing in people, not software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Analysts that are calm, interpret alarms correctly, know supporting data</a:t>
            </a:r>
            <a:endParaRPr/>
          </a:p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 good security does not come from: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Buying an expensive tool to tick an audit checkbox, then leaving that tool alone forever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325" y="2587675"/>
            <a:ext cx="3394949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Analysts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Monitor, follow SOP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Run reports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SIEM health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Escalate complex cases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Tier 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Analyzing T1-passed cases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Research new alarms/events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Longitudinal analysis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Daily/weekly threat hunting (more on this later)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283" y="555599"/>
            <a:ext cx="5376434" cy="403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Analysts (cont.)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be an analyst?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analysts are changing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Analyst traits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375" y="607950"/>
            <a:ext cx="3508800" cy="39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Analyst: A Day in the Life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alarms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Dashboards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monitoring status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SIEM Health Checks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 IT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Active Threat Hunting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Intelligence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375" y="983400"/>
            <a:ext cx="2815925" cy="37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 - Cyber Kill Chain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Lockheed Martin Cyber Kill Chain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Recon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Weaponization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Delivery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Exploitation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Command/Control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 on Objectives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50" y="1593225"/>
            <a:ext cx="4434251" cy="25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